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9" r:id="rId6"/>
    <p:sldId id="273" r:id="rId7"/>
    <p:sldId id="274" r:id="rId8"/>
    <p:sldId id="275" r:id="rId9"/>
    <p:sldId id="26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2" r:id="rId18"/>
    <p:sldId id="270" r:id="rId19"/>
  </p:sldIdLst>
  <p:sldSz cx="12192000" cy="6858000"/>
  <p:notesSz cx="6858000" cy="9144000"/>
  <p:embeddedFontLst>
    <p:embeddedFont>
      <p:font typeface="Manrope SemiBold" charset="0"/>
      <p:bold r:id="rId24"/>
    </p:embeddedFont>
    <p:embeddedFont>
      <p:font typeface="Mona-Sans Black" pitchFamily="2" charset="0"/>
      <p:bold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8" userDrawn="1">
          <p15:clr>
            <a:srgbClr val="A4A3A4"/>
          </p15:clr>
        </p15:guide>
        <p15:guide id="3" pos="345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42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8A4"/>
    <a:srgbClr val="1BDAE9"/>
    <a:srgbClr val="41E1ED"/>
    <a:srgbClr val="FF4FE7"/>
    <a:srgbClr val="751D84"/>
    <a:srgbClr val="FFAE8D"/>
    <a:srgbClr val="D0618C"/>
    <a:srgbClr val="29DDEB"/>
    <a:srgbClr val="E03EAD"/>
    <a:srgbClr val="430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orient="horz" pos="2159"/>
        <p:guide pos="3848"/>
        <p:guide pos="345"/>
        <p:guide pos="528"/>
        <p:guide pos="42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2CE30C5E-A9CB-4D49-B336-36D7937FEE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6582396" y="1096790"/>
            <a:ext cx="5355604" cy="5355604"/>
          </a:xfrm>
          <a:prstGeom prst="ellipse">
            <a:avLst/>
          </a:prstGeom>
          <a:gradFill flip="none" rotWithShape="1">
            <a:gsLst>
              <a:gs pos="0">
                <a:srgbClr val="E03EAD"/>
              </a:gs>
              <a:gs pos="65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6"/>
          <a:stretch>
            <a:fillRect/>
          </a:stretch>
        </p:blipFill>
        <p:spPr>
          <a:xfrm>
            <a:off x="4546600" y="0"/>
            <a:ext cx="7645400" cy="68580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0448" y="3473904"/>
            <a:ext cx="1047750" cy="1438275"/>
          </a:xfrm>
          <a:prstGeom prst="rect">
            <a:avLst/>
          </a:prstGeom>
        </p:spPr>
      </p:pic>
      <p:sp>
        <p:nvSpPr>
          <p:cNvPr id="42" name="椭圆 41"/>
          <p:cNvSpPr/>
          <p:nvPr/>
        </p:nvSpPr>
        <p:spPr>
          <a:xfrm>
            <a:off x="4715743" y="902663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3" name="文本框 16"/>
          <p:cNvSpPr txBox="1"/>
          <p:nvPr/>
        </p:nvSpPr>
        <p:spPr>
          <a:xfrm>
            <a:off x="803275" y="1237908"/>
            <a:ext cx="6559677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5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Pro-vertos</a:t>
            </a:r>
            <a:endParaRPr lang="en-IN" altLang="zh-CN" sz="5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pic>
        <p:nvPicPr>
          <p:cNvPr id="44" name="图形 4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67296" y="2295773"/>
            <a:ext cx="605071" cy="72772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862080" y="3948214"/>
            <a:ext cx="507847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zh-CN" sz="2400" dirty="0">
                <a:solidFill>
                  <a:schemeClr val="bg1"/>
                </a:solidFill>
                <a:cs typeface="Manrope SemiBold" charset="0"/>
              </a:rPr>
              <a:t>Sunil Kumar Mehta</a:t>
            </a:r>
            <a:endParaRPr lang="en-IN" altLang="zh-CN" sz="2400" dirty="0">
              <a:solidFill>
                <a:schemeClr val="bg1"/>
              </a:solidFill>
              <a:cs typeface="Manrope SemiBold" charset="0"/>
            </a:endParaRPr>
          </a:p>
        </p:txBody>
      </p:sp>
      <p:sp>
        <p:nvSpPr>
          <p:cNvPr id="1036" name="矩形: 圆角 1035"/>
          <p:cNvSpPr/>
          <p:nvPr/>
        </p:nvSpPr>
        <p:spPr>
          <a:xfrm>
            <a:off x="1066928" y="4548232"/>
            <a:ext cx="1819764" cy="478069"/>
          </a:xfrm>
          <a:prstGeom prst="roundRect">
            <a:avLst>
              <a:gd name="adj" fmla="val 50000"/>
            </a:avLst>
          </a:pr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1050">
                <a:cs typeface="Manrope SemiBold" charset="0"/>
              </a:rPr>
              <a:t>Developer</a:t>
            </a:r>
            <a:endParaRPr lang="en-IN" altLang="zh-CN" sz="1050">
              <a:cs typeface="Manrope SemiBold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941742" y="3719286"/>
            <a:ext cx="307178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SKILLED STUDENTS AVAILABILITY 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46630"/>
            <a:ext cx="10515600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ACTIVE STUDENT ORGANIZATIONS</a:t>
            </a:r>
            <a:br>
              <a:rPr lang="en-IN" altLang="en-US"/>
            </a:br>
            <a:r>
              <a:rPr lang="en-IN" altLang="en-US"/>
              <a:t>PROFILE 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39315"/>
            <a:ext cx="10515600" cy="3723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RECURITMENT  DRIVE BY STUDENT ORGANIZATION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71700"/>
            <a:ext cx="10515600" cy="3658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SIGN IN  PAGE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8180" y="1825625"/>
            <a:ext cx="82950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SIGN UP PAGE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8090" y="1825625"/>
            <a:ext cx="97345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椭圆 34"/>
          <p:cNvSpPr/>
          <p:nvPr/>
        </p:nvSpPr>
        <p:spPr>
          <a:xfrm>
            <a:off x="1894883" y="1155829"/>
            <a:ext cx="2928589" cy="2928589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5" name="文本框 16"/>
          <p:cNvSpPr txBox="1"/>
          <p:nvPr/>
        </p:nvSpPr>
        <p:spPr>
          <a:xfrm>
            <a:off x="879464" y="223139"/>
            <a:ext cx="4572712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2800" dirty="0">
                <a:solidFill>
                  <a:schemeClr val="bg1"/>
                </a:solidFill>
                <a:latin typeface="Mona-Sans Black" pitchFamily="2" charset="0"/>
                <a:cs typeface="Manrope SemiBold" charset="0"/>
                <a:sym typeface="+mn-ea"/>
              </a:rPr>
              <a:t>Technologics used</a:t>
            </a:r>
            <a:endParaRPr lang="en-IN" altLang="zh-CN" sz="2800" dirty="0">
              <a:solidFill>
                <a:schemeClr val="bg1"/>
              </a:solidFill>
              <a:latin typeface="Mona-Sans Black" pitchFamily="2" charset="0"/>
              <a:cs typeface="Manrope SemiBold" charset="0"/>
              <a:sym typeface="+mn-ea"/>
            </a:endParaRPr>
          </a:p>
        </p:txBody>
      </p:sp>
      <p:sp>
        <p:nvSpPr>
          <p:cNvPr id="24" name="Freeform 5"/>
          <p:cNvSpPr/>
          <p:nvPr/>
        </p:nvSpPr>
        <p:spPr bwMode="auto">
          <a:xfrm flipH="1">
            <a:off x="293402" y="1840574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5" name="Freeform 5"/>
          <p:cNvSpPr/>
          <p:nvPr/>
        </p:nvSpPr>
        <p:spPr bwMode="auto">
          <a:xfrm>
            <a:off x="486442" y="1760564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 l="-29943" r="-297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4823460" y="929005"/>
            <a:ext cx="6565265" cy="409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React.js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  <a:p>
            <a:pPr marL="457200" indent="-457200" defTabSz="45720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Node.js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  <a:p>
            <a:pPr marL="457200" indent="-457200" defTabSz="45720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Express.js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  <a:p>
            <a:pPr marL="457200" indent="-457200" defTabSz="45720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MongoDB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  <a:p>
            <a:pPr marL="457200" indent="-457200" defTabSz="45720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NPM (Node Package Manager)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pic>
        <p:nvPicPr>
          <p:cNvPr id="7" name="图形 2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0448" y="889000"/>
            <a:ext cx="605071" cy="727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1812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6582396" y="1096790"/>
            <a:ext cx="5355604" cy="5355604"/>
          </a:xfrm>
          <a:prstGeom prst="ellipse">
            <a:avLst/>
          </a:prstGeom>
          <a:gradFill flip="none" rotWithShape="1">
            <a:gsLst>
              <a:gs pos="0">
                <a:srgbClr val="E03EAD"/>
              </a:gs>
              <a:gs pos="65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6"/>
          <a:stretch>
            <a:fillRect/>
          </a:stretch>
        </p:blipFill>
        <p:spPr>
          <a:xfrm>
            <a:off x="4546600" y="0"/>
            <a:ext cx="7645400" cy="68580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0448" y="3473904"/>
            <a:ext cx="1047750" cy="1438275"/>
          </a:xfrm>
          <a:prstGeom prst="rect">
            <a:avLst/>
          </a:prstGeom>
        </p:spPr>
      </p:pic>
      <p:sp>
        <p:nvSpPr>
          <p:cNvPr id="42" name="椭圆 41"/>
          <p:cNvSpPr/>
          <p:nvPr/>
        </p:nvSpPr>
        <p:spPr>
          <a:xfrm>
            <a:off x="4715743" y="902663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3" name="文本框 16"/>
          <p:cNvSpPr txBox="1"/>
          <p:nvPr/>
        </p:nvSpPr>
        <p:spPr>
          <a:xfrm>
            <a:off x="803275" y="1237908"/>
            <a:ext cx="6559677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5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Thanks</a:t>
            </a:r>
            <a:endParaRPr lang="zh-CN" altLang="en-US" sz="5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pic>
        <p:nvPicPr>
          <p:cNvPr id="44" name="图形 4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67296" y="2295773"/>
            <a:ext cx="605071" cy="727720"/>
          </a:xfrm>
          <a:prstGeom prst="rect">
            <a:avLst/>
          </a:prstGeom>
        </p:spPr>
      </p:pic>
      <p:cxnSp>
        <p:nvCxnSpPr>
          <p:cNvPr id="54" name="直接连接符 53"/>
          <p:cNvCxnSpPr/>
          <p:nvPr/>
        </p:nvCxnSpPr>
        <p:spPr>
          <a:xfrm flipH="1">
            <a:off x="941742" y="3719286"/>
            <a:ext cx="307178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4987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9" name="文本框 30"/>
          <p:cNvSpPr txBox="1"/>
          <p:nvPr/>
        </p:nvSpPr>
        <p:spPr>
          <a:xfrm>
            <a:off x="1396365" y="518795"/>
            <a:ext cx="8672830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Table Of Contents</a:t>
            </a:r>
            <a:endParaRPr lang="en-US" altLang="zh-CN" sz="54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264582" y="539056"/>
            <a:ext cx="4795626" cy="479562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6" name="文本框 16"/>
          <p:cNvSpPr txBox="1"/>
          <p:nvPr/>
        </p:nvSpPr>
        <p:spPr>
          <a:xfrm>
            <a:off x="3419597" y="2003363"/>
            <a:ext cx="3251644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32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Problems</a:t>
            </a:r>
            <a:endParaRPr lang="en-IN" altLang="zh-CN" sz="32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56" name="文本框 7"/>
          <p:cNvSpPr txBox="1"/>
          <p:nvPr/>
        </p:nvSpPr>
        <p:spPr>
          <a:xfrm>
            <a:off x="2865450" y="1969207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01.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sp>
        <p:nvSpPr>
          <p:cNvPr id="72" name="文本框 16"/>
          <p:cNvSpPr txBox="1"/>
          <p:nvPr/>
        </p:nvSpPr>
        <p:spPr>
          <a:xfrm>
            <a:off x="1957972" y="2945120"/>
            <a:ext cx="3251644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32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Solutions</a:t>
            </a:r>
            <a:endParaRPr lang="en-IN" altLang="zh-CN" sz="32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73" name="文本框 7"/>
          <p:cNvSpPr txBox="1"/>
          <p:nvPr/>
        </p:nvSpPr>
        <p:spPr>
          <a:xfrm>
            <a:off x="1403825" y="2910964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02.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sp>
        <p:nvSpPr>
          <p:cNvPr id="77" name="文本框 16"/>
          <p:cNvSpPr txBox="1"/>
          <p:nvPr/>
        </p:nvSpPr>
        <p:spPr>
          <a:xfrm>
            <a:off x="3419475" y="3886835"/>
            <a:ext cx="384429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32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About platform</a:t>
            </a:r>
            <a:endParaRPr lang="en-IN" altLang="zh-CN" sz="32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78" name="文本框 7"/>
          <p:cNvSpPr txBox="1"/>
          <p:nvPr/>
        </p:nvSpPr>
        <p:spPr>
          <a:xfrm>
            <a:off x="2865450" y="3852721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03.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03825" y="2499677"/>
            <a:ext cx="7130575" cy="2825272"/>
            <a:chOff x="1403825" y="2499677"/>
            <a:chExt cx="5728965" cy="282527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865450" y="2499677"/>
              <a:ext cx="426734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403825" y="3441434"/>
              <a:ext cx="495348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2865450" y="4383191"/>
              <a:ext cx="406326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50124" y="5324949"/>
              <a:ext cx="557042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16"/>
          <p:cNvSpPr txBox="1"/>
          <p:nvPr/>
        </p:nvSpPr>
        <p:spPr>
          <a:xfrm>
            <a:off x="2004060" y="4828540"/>
            <a:ext cx="442150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32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Technologics used</a:t>
            </a:r>
            <a:endParaRPr lang="en-IN" altLang="zh-CN" sz="32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83" name="文本框 7"/>
          <p:cNvSpPr txBox="1"/>
          <p:nvPr/>
        </p:nvSpPr>
        <p:spPr>
          <a:xfrm>
            <a:off x="1450124" y="4794479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04.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 t="31324" r="3929" b="8762"/>
          <a:stretch>
            <a:fillRect/>
          </a:stretch>
        </p:blipFill>
        <p:spPr>
          <a:xfrm>
            <a:off x="6715125" y="948690"/>
            <a:ext cx="4794250" cy="515810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99686" y="520099"/>
            <a:ext cx="748448" cy="9204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sp>
        <p:nvSpPr>
          <p:cNvPr id="39" name="文本框 30"/>
          <p:cNvSpPr txBox="1"/>
          <p:nvPr/>
        </p:nvSpPr>
        <p:spPr>
          <a:xfrm>
            <a:off x="473770" y="385167"/>
            <a:ext cx="130459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YOUR LOGO</a:t>
            </a:r>
            <a:endParaRPr lang="zh-CN" altLang="en-US" sz="14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7958" y="4020185"/>
            <a:ext cx="605071" cy="727720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9508881" y="2060036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1136015" y="2070735"/>
            <a:ext cx="9920605" cy="28613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60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No unique platform   for the events and Student organizations </a:t>
            </a:r>
            <a:endParaRPr lang="en-IN" altLang="zh-CN" sz="60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5" name="文本框 25"/>
          <p:cNvSpPr txBox="1"/>
          <p:nvPr/>
        </p:nvSpPr>
        <p:spPr>
          <a:xfrm>
            <a:off x="1005205" y="828675"/>
            <a:ext cx="4637405" cy="9709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altLang="en-US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Problem </a:t>
            </a:r>
            <a:r>
              <a:rPr lang="en-US" altLang="zh-CN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 01</a:t>
            </a:r>
            <a:endParaRPr lang="zh-CN" altLang="en-US" sz="4400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+mj-lt"/>
              <a:cs typeface="Manrope Semi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5523" y="4721860"/>
            <a:ext cx="605071" cy="727720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9508881" y="2060036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69290" y="1825625"/>
            <a:ext cx="9920605" cy="37846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60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 If any organization urgently need some volunteers/Anchor/etc </a:t>
            </a:r>
            <a:endParaRPr lang="en-IN" altLang="zh-CN" sz="60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  <a:p>
            <a:r>
              <a:rPr lang="en-IN" altLang="zh-CN" sz="60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where they will find them </a:t>
            </a:r>
            <a:endParaRPr lang="en-IN" altLang="zh-CN" sz="60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5" name="文本框 25"/>
          <p:cNvSpPr txBox="1"/>
          <p:nvPr/>
        </p:nvSpPr>
        <p:spPr>
          <a:xfrm>
            <a:off x="1005205" y="828675"/>
            <a:ext cx="4637405" cy="9709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altLang="en-US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Problem </a:t>
            </a:r>
            <a:r>
              <a:rPr lang="en-US" altLang="zh-CN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 0</a:t>
            </a:r>
            <a:r>
              <a:rPr lang="en-IN" altLang="en-US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2</a:t>
            </a:r>
            <a:endParaRPr lang="en-IN" altLang="en-US" sz="4400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+mj-lt"/>
              <a:cs typeface="Manrope Semi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5876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9168" y="5269865"/>
            <a:ext cx="605071" cy="727720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9508881" y="2060036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904875" y="2301875"/>
            <a:ext cx="9920605" cy="37846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60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 If any student wants to join any Student organization which one best fit organization </a:t>
            </a:r>
            <a:endParaRPr lang="en-IN" altLang="zh-CN" sz="60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5" name="文本框 25"/>
          <p:cNvSpPr txBox="1"/>
          <p:nvPr/>
        </p:nvSpPr>
        <p:spPr>
          <a:xfrm>
            <a:off x="1005205" y="828675"/>
            <a:ext cx="4637405" cy="9709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altLang="en-US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Problem </a:t>
            </a:r>
            <a:r>
              <a:rPr lang="en-US" altLang="zh-CN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 0</a:t>
            </a:r>
            <a:r>
              <a:rPr lang="en-IN" altLang="en-US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3</a:t>
            </a:r>
            <a:endParaRPr lang="en-IN" altLang="en-US" sz="4400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+mj-lt"/>
              <a:cs typeface="Manrope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0923" y="2846705"/>
            <a:ext cx="605071" cy="727720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9625721" y="4048221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2375535" y="2678430"/>
            <a:ext cx="8510270" cy="28371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6000" b="1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 Pro-vertos</a:t>
            </a:r>
            <a:r>
              <a:rPr lang="en-IN" altLang="zh-CN" sz="60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 : </a:t>
            </a:r>
            <a:endParaRPr lang="en-IN" altLang="zh-CN" sz="60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  <a:p>
            <a:r>
              <a:rPr lang="en-IN" altLang="zh-CN" sz="60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All in one  platform  </a:t>
            </a:r>
            <a:endParaRPr lang="en-IN" altLang="zh-CN" sz="60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5" name="文本框 25"/>
          <p:cNvSpPr txBox="1"/>
          <p:nvPr/>
        </p:nvSpPr>
        <p:spPr>
          <a:xfrm>
            <a:off x="1005205" y="828675"/>
            <a:ext cx="8504555" cy="9709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altLang="en-US" sz="4400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Soution for all the problems</a:t>
            </a:r>
            <a:endParaRPr lang="en-IN" altLang="en-US" sz="4400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+mj-lt"/>
              <a:cs typeface="Manrope SemiBold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1894883" y="1155829"/>
            <a:ext cx="2928589" cy="2928589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5" name="文本框 16"/>
          <p:cNvSpPr txBox="1"/>
          <p:nvPr/>
        </p:nvSpPr>
        <p:spPr>
          <a:xfrm>
            <a:off x="879464" y="223139"/>
            <a:ext cx="4572712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IN" altLang="zh-CN" sz="2800" dirty="0">
                <a:solidFill>
                  <a:schemeClr val="bg1"/>
                </a:solidFill>
                <a:latin typeface="Mona-Sans Black" pitchFamily="2" charset="0"/>
                <a:cs typeface="Manrope SemiBold" charset="0"/>
              </a:rPr>
              <a:t>About platform</a:t>
            </a:r>
            <a:endParaRPr lang="en-IN" altLang="zh-CN" sz="2800" dirty="0">
              <a:solidFill>
                <a:schemeClr val="bg1"/>
              </a:soli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24" name="Freeform 5"/>
          <p:cNvSpPr/>
          <p:nvPr/>
        </p:nvSpPr>
        <p:spPr bwMode="auto">
          <a:xfrm flipH="1">
            <a:off x="293402" y="1840574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5" name="Freeform 5"/>
          <p:cNvSpPr/>
          <p:nvPr/>
        </p:nvSpPr>
        <p:spPr bwMode="auto">
          <a:xfrm>
            <a:off x="486442" y="1760564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 l="-29943" r="-297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4662805" y="1262380"/>
            <a:ext cx="488061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Event management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23460" y="1692910"/>
            <a:ext cx="5245100" cy="3225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lt"/>
              </a:rPr>
              <a:t>I</a:t>
            </a:r>
            <a:r>
              <a:rPr lang="en-IN" altLang="en-US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lt"/>
              </a:rPr>
              <a:t>t includes  event creation / event scheduling  in calander.</a:t>
            </a:r>
            <a:endParaRPr lang="en-IN" altLang="en-US" sz="14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lt"/>
            </a:endParaRPr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4858385" y="3929380"/>
            <a:ext cx="480123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Vertos /  Skilled students</a:t>
            </a:r>
            <a:r>
              <a:rPr lang="en-IN" altLang="zh-CN" sz="20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 </a:t>
            </a:r>
            <a:endParaRPr lang="en-IN" altLang="zh-CN" sz="20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8385" y="4367530"/>
            <a:ext cx="5883275" cy="3225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en-US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lt"/>
              </a:rPr>
              <a:t>Skilled students like  - Anchors,Photographers,video editor  etc.</a:t>
            </a:r>
            <a:r>
              <a:rPr lang="en-IN" altLang="en-US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lt"/>
              </a:rPr>
              <a:t>.</a:t>
            </a:r>
            <a:endParaRPr lang="en-IN" altLang="en-US" sz="12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lt"/>
            </a:endParaRP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5006975" y="2512060"/>
            <a:ext cx="656526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Profile of Student organizations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49850" y="2963545"/>
            <a:ext cx="5938520" cy="3225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en-US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lt"/>
              </a:rPr>
              <a:t>Profile of students  organizations /path way to their  web page.</a:t>
            </a:r>
            <a:endParaRPr lang="en-IN" altLang="en-US" sz="14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lt"/>
            </a:endParaRPr>
          </a:p>
        </p:txBody>
      </p:sp>
      <p:pic>
        <p:nvPicPr>
          <p:cNvPr id="2" name="图形 2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408" y="1189990"/>
            <a:ext cx="605071" cy="727720"/>
          </a:xfrm>
          <a:prstGeom prst="rect">
            <a:avLst/>
          </a:prstGeom>
        </p:spPr>
      </p:pic>
      <p:pic>
        <p:nvPicPr>
          <p:cNvPr id="4" name="图形 2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1263" y="2469515"/>
            <a:ext cx="605071" cy="727720"/>
          </a:xfrm>
          <a:prstGeom prst="rect">
            <a:avLst/>
          </a:prstGeom>
        </p:spPr>
      </p:pic>
      <p:pic>
        <p:nvPicPr>
          <p:cNvPr id="5" name="图形 2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0448" y="3813810"/>
            <a:ext cx="605071" cy="727720"/>
          </a:xfrm>
          <a:prstGeom prst="rect">
            <a:avLst/>
          </a:prstGeom>
        </p:spPr>
      </p:pic>
      <p:pic>
        <p:nvPicPr>
          <p:cNvPr id="6" name="图形 2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793" y="5346700"/>
            <a:ext cx="605071" cy="7277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574540" y="5346700"/>
            <a:ext cx="7381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zh-CN" sz="28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Recrutment  drive </a:t>
            </a:r>
            <a:endParaRPr lang="en-IN" altLang="zh-CN" sz="28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41215" y="5861050"/>
            <a:ext cx="5570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lt"/>
              </a:rPr>
              <a:t>Recrutment drive by student organizations for the students  .</a:t>
            </a:r>
            <a:endParaRPr lang="en-IN" altLang="en-US" sz="14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landing page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4275" y="1825625"/>
            <a:ext cx="9364980" cy="4622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announcement section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7580" y="1825625"/>
            <a:ext cx="10275570" cy="4351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1c01f35-da64-4e7d-b1ed-0b17f6535ccb"/>
  <p:tag name="COMMONDATA" val="eyJoZGlkIjoiODliZWY4OTY0MGRkODE3MzUwYWNjNzJlOTZjZjEzOWIifQ=="/>
</p:tagLst>
</file>

<file path=ppt/theme/theme1.xml><?xml version="1.0" encoding="utf-8"?>
<a:theme xmlns:a="http://schemas.openxmlformats.org/drawingml/2006/main" name="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WPS Presentation</Application>
  <PresentationFormat>宽屏</PresentationFormat>
  <Paragraphs>87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Manrope SemiBold</vt:lpstr>
      <vt:lpstr>Mona-Sans Black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landing page</vt:lpstr>
      <vt:lpstr>announcement section</vt:lpstr>
      <vt:lpstr>SKILLED STUDENTS AVAILABILITY </vt:lpstr>
      <vt:lpstr>ACTIVE STUDENT ORGANIZATIONS PROFILE </vt:lpstr>
      <vt:lpstr>RECURITMENT  DRIVE BY STUDENT ORGANIZATION</vt:lpstr>
      <vt:lpstr>SIGN IN  PAGE</vt:lpstr>
      <vt:lpstr>SIGN UP PAGE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sushe</cp:lastModifiedBy>
  <cp:revision>62</cp:revision>
  <dcterms:created xsi:type="dcterms:W3CDTF">2023-04-13T03:31:00Z</dcterms:created>
  <dcterms:modified xsi:type="dcterms:W3CDTF">2024-04-28T06:32:18Z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0E8FEC3CCB734342AE406524C2D6373F_13</vt:lpwstr>
  </property>
  <property fmtid="{D5CDD505-2E9C-101B-9397-08002B2CF9AE}" pid="3" name="KSOProductBuildVer">
    <vt:lpwstr>1033-12.2.0.13472</vt:lpwstr>
  </property>
</Properties>
</file>